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7" r:id="rId3"/>
    <p:sldId id="27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65" d="100"/>
          <a:sy n="65" d="100"/>
        </p:scale>
        <p:origin x="-117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03/01/67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xmlns="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03/01/67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ประกาศกระทรวงแรงงาน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 smtClean="0">
                <a:solidFill>
                  <a:prstClr val="black"/>
                </a:solidFill>
              </a:rPr>
              <a:t>ขยายกำหนดเวลาการยื่นแบบรายการแสดงการส่งเงินสมทบ และการนำส่งเงินสมทบผ่านระบบอิเล็กทรอนิกส์ (</a:t>
            </a:r>
            <a:r>
              <a:rPr lang="en-US" altLang="en-US" sz="3400" dirty="0" smtClean="0">
                <a:solidFill>
                  <a:prstClr val="black"/>
                </a:solidFill>
              </a:rPr>
              <a:t>e - Payment) </a:t>
            </a:r>
            <a:r>
              <a:rPr lang="th-TH" altLang="en-US" sz="3400" dirty="0" smtClean="0">
                <a:solidFill>
                  <a:prstClr val="black"/>
                </a:solidFill>
              </a:rPr>
              <a:t>พ.ศ. 2566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</a:t>
            </a:r>
            <a:r>
              <a:rPr lang="th-TH" altLang="en-US" sz="3400" dirty="0" smtClean="0">
                <a:solidFill>
                  <a:prstClr val="black"/>
                </a:solidFill>
              </a:rPr>
              <a:t>8</a:t>
            </a:r>
            <a:r>
              <a:rPr lang="en-US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ธันวาคม 2566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ประกาศนี้ให้ใช้บังคับตั้งแต่วันที่ 1 มกราคม พ.ศ. 2567 เป็นต้น</a:t>
            </a:r>
            <a:r>
              <a:rPr lang="th-TH" sz="2800" dirty="0" smtClean="0">
                <a:latin typeface="Cordia New" pitchFamily="34" charset="-34"/>
              </a:rPr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 smtClean="0">
                <a:latin typeface="Cordia New" pitchFamily="34" charset="-34"/>
              </a:rPr>
              <a:t>ให้ขยายกำหนดเวลา กรณีนายจ้างยื่นแบบรายการแสดงกสนส่งเงินสมทบและการนำส่งเงินสมทบตามมาตรา 47 แห่งพระราชบัญญัติประกันสังคม พ.ศ. 2533 ซึ่งแก้ไขเพิ่มเติม โดยพระราชบัญญัติประกันสังคม (ฉบับที่ 4) พ.ศ. 2558 โดยวิธีการนำส่งเงินสมทบผ่านระบบอิเล็กทรอนิกส์ (</a:t>
            </a:r>
            <a:r>
              <a:rPr lang="en-US" sz="2800" dirty="0" smtClean="0">
                <a:latin typeface="Cordia New" pitchFamily="34" charset="-34"/>
              </a:rPr>
              <a:t>e-Payment) </a:t>
            </a:r>
            <a:r>
              <a:rPr lang="th-TH" sz="2800" dirty="0" smtClean="0">
                <a:latin typeface="Cordia New" pitchFamily="34" charset="-34"/>
              </a:rPr>
              <a:t>ออกไปอีก 7 วันทำการนับแต่วันที่พ้นกำหนดวันที่ 15 ของเดือนถัดจากเดือนที่มีการหักเงินสมทบไว้</a:t>
            </a:r>
          </a:p>
          <a:p>
            <a:pPr marL="538163" indent="-363538"/>
            <a:r>
              <a:rPr lang="th-TH" sz="2800" dirty="0" smtClean="0">
                <a:latin typeface="Cordia New" pitchFamily="34" charset="-34"/>
              </a:rPr>
              <a:t>		การ</a:t>
            </a:r>
            <a:r>
              <a:rPr lang="th-TH" sz="2800" dirty="0" smtClean="0">
                <a:latin typeface="Cordia New" pitchFamily="34" charset="-34"/>
              </a:rPr>
              <a:t>ดำเนินการตามวรรคหนึ่งให้ใช้สำหรับการยื่นแบบรายการแสดงการส่งเงินสมทบและการนำส่งเงินสมทบสำหรับค่าจ้างตั้งแต่เดือนมกราคม พ.ศ. 2567 ถึงเดือนธันวาคม พ.ศ. 2567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3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181</Words>
  <Application>Microsoft Office PowerPoint</Application>
  <PresentationFormat>นำเสนอทางหน้าจอ (4:3)</PresentationFormat>
  <Paragraphs>28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Win_IT</cp:lastModifiedBy>
  <cp:revision>258</cp:revision>
  <dcterms:created xsi:type="dcterms:W3CDTF">2020-07-02T04:19:53Z</dcterms:created>
  <dcterms:modified xsi:type="dcterms:W3CDTF">2024-01-03T03:26:10Z</dcterms:modified>
</cp:coreProperties>
</file>